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60" r:id="rId4"/>
    <p:sldId id="276" r:id="rId5"/>
    <p:sldId id="262" r:id="rId6"/>
    <p:sldId id="277" r:id="rId7"/>
    <p:sldId id="278" r:id="rId8"/>
    <p:sldId id="280" r:id="rId9"/>
    <p:sldId id="275" r:id="rId10"/>
    <p:sldId id="261" r:id="rId11"/>
    <p:sldId id="279" r:id="rId12"/>
    <p:sldId id="268" r:id="rId13"/>
  </p:sldIdLst>
  <p:sldSz cx="9144000" cy="6858000" type="screen4x3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223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098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13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11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08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21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14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21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ocs.microsoft.com/ru-ru/dotnet/api/system.collections.generic?view=netframework-4.8" TargetMode="External"/><Relationship Id="rId7" Type="http://schemas.openxmlformats.org/officeDocument/2006/relationships/hyperlink" Target="https://docs.microsoft.com/ru-ru/dotnet/standard/generics/covariance-and-contravarianc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coursera.org/learn/algorithms-part1" TargetMode="External"/><Relationship Id="rId5" Type="http://schemas.openxmlformats.org/officeDocument/2006/relationships/hyperlink" Target="https://habr.com/ru/sandbox/25117/" TargetMode="External"/><Relationship Id="rId4" Type="http://schemas.openxmlformats.org/officeDocument/2006/relationships/hyperlink" Target="https://docs.microsoft.com/ru-ru/dotnet/csharp/programming-guide/generic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dotnet/csharp/programming-guide/concepts/covariance-contravariance/creating-variant-generic-interfac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1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2558956" y="2940808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Спасибі за увагу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9402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docs.microsoft.com/ru-ru/dotnet/api/system.collections.generic?view=netframework-4.8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https://docs.microsoft.com/ru-ru/dotnet/csharp/programming-guide/generics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/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https://habr.com/ru/sandbox/25117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/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ru.coursera.org/learn/algorithms-part1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docs.microsoft.com/ru-ru/dotnet/standard/generics/covariance-and-contravariance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1846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</a:t>
            </a: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docs.microsoft.com/ru-ru/dotnet/csharp/programming-guide/concepts/covariance-contravariance/creating-variant-generic-interfaces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9192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Узагальнення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Колекції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Generic (</a:t>
            </a:r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узагальнення)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Generic class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Generic method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Generic interface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HashSet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&lt;T&gt;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Містить лише унікальні елементи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8861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List&lt;T&gt;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Список об’єктів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Можливість отримати об’єкт по індексу</a:t>
            </a: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0013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Dictionary&lt;</a:t>
            </a:r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Tkey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TValue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Список об’єктів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Можливість отримати об’єкт по індексу</a:t>
            </a: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0549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Stack&lt;T&gt;, Queue&lt;T&gt;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9020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2483363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Система ведення журналу змін файлу або файлів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388535" y="3163646"/>
            <a:ext cx="485540" cy="458203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88535" y="2495068"/>
            <a:ext cx="485540" cy="458203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88535" y="3832224"/>
            <a:ext cx="485540" cy="462296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Shape 169"/>
          <p:cNvSpPr txBox="1">
            <a:spLocks/>
          </p:cNvSpPr>
          <p:nvPr/>
        </p:nvSpPr>
        <p:spPr>
          <a:xfrm>
            <a:off x="388535" y="1202272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Що таке система контролю версій?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194"/>
          <p:cNvSpPr txBox="1"/>
          <p:nvPr/>
        </p:nvSpPr>
        <p:spPr>
          <a:xfrm>
            <a:off x="1016512" y="3151941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Можливість керування усіма версіями файлу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Shape 194"/>
          <p:cNvSpPr txBox="1"/>
          <p:nvPr/>
        </p:nvSpPr>
        <p:spPr>
          <a:xfrm>
            <a:off x="1016512" y="3820519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Система моніторингу змін (хто, коли)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Shape 207"/>
          <p:cNvSpPr/>
          <p:nvPr/>
        </p:nvSpPr>
        <p:spPr>
          <a:xfrm>
            <a:off x="388535" y="4493190"/>
            <a:ext cx="485540" cy="458203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194"/>
          <p:cNvSpPr txBox="1"/>
          <p:nvPr/>
        </p:nvSpPr>
        <p:spPr>
          <a:xfrm>
            <a:off x="1016512" y="4509225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Низькі накладні витрати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037494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160</Words>
  <Application>Microsoft Office PowerPoint</Application>
  <PresentationFormat>Екран (4:3)</PresentationFormat>
  <Paragraphs>78</Paragraphs>
  <Slides>12</Slides>
  <Notes>12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17" baseType="lpstr">
      <vt:lpstr>Roboto</vt:lpstr>
      <vt:lpstr>Noto Sans Symbols</vt:lpstr>
      <vt:lpstr>Arial</vt:lpstr>
      <vt:lpstr>Calibri</vt:lpstr>
      <vt:lpstr>Тема Office</vt:lpstr>
      <vt:lpstr>Презентація PowerPoint</vt:lpstr>
      <vt:lpstr>Презентація PowerPoint</vt:lpstr>
      <vt:lpstr>Теми сьогоднішньої лекції</vt:lpstr>
      <vt:lpstr>Generic (узагальнення)</vt:lpstr>
      <vt:lpstr>HashSet&lt;T&gt;</vt:lpstr>
      <vt:lpstr>List&lt;T&gt;</vt:lpstr>
      <vt:lpstr>Dictionary&lt;Tkey, TValue&gt;</vt:lpstr>
      <vt:lpstr>Stack&lt;T&gt;, Queue&lt;T&gt;</vt:lpstr>
      <vt:lpstr>Презентація PowerPoint</vt:lpstr>
      <vt:lpstr>Спасибі за увагу</vt:lpstr>
      <vt:lpstr>Корисні посилання:</vt:lpstr>
      <vt:lpstr>Корисні посилання: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27</cp:revision>
  <dcterms:modified xsi:type="dcterms:W3CDTF">2019-05-12T12:23:11Z</dcterms:modified>
</cp:coreProperties>
</file>